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2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8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0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31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5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9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5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2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B281-F10A-4ABC-845B-8F755C4AD3A1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7A4B-9E21-468F-B973-0F463D40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895" y="804041"/>
            <a:ext cx="9634546" cy="519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9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</dc:creator>
  <cp:lastModifiedBy>Sally</cp:lastModifiedBy>
  <cp:revision>1</cp:revision>
  <dcterms:created xsi:type="dcterms:W3CDTF">2020-10-25T08:25:59Z</dcterms:created>
  <dcterms:modified xsi:type="dcterms:W3CDTF">2020-10-25T08:26:16Z</dcterms:modified>
</cp:coreProperties>
</file>